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4" r:id="rId3"/>
    <p:sldId id="283" r:id="rId4"/>
    <p:sldId id="311" r:id="rId5"/>
    <p:sldId id="285" r:id="rId6"/>
    <p:sldId id="312" r:id="rId7"/>
    <p:sldId id="286" r:id="rId8"/>
    <p:sldId id="313" r:id="rId9"/>
    <p:sldId id="318" r:id="rId10"/>
    <p:sldId id="287" r:id="rId11"/>
    <p:sldId id="288" r:id="rId12"/>
    <p:sldId id="314" r:id="rId13"/>
    <p:sldId id="289" r:id="rId14"/>
    <p:sldId id="315" r:id="rId15"/>
    <p:sldId id="290" r:id="rId16"/>
    <p:sldId id="291" r:id="rId17"/>
    <p:sldId id="316" r:id="rId18"/>
    <p:sldId id="292" r:id="rId19"/>
    <p:sldId id="317" r:id="rId20"/>
    <p:sldId id="293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512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0790" y="539675"/>
            <a:ext cx="1049524" cy="369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5060AA-15F7-49D4-B005-9EC054DABBCB}" type="datetimeFigureOut">
              <a:rPr lang="pt-BR" smtClean="0"/>
              <a:pPr/>
              <a:t>03/05/2016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F3CEADB-680F-44CA-800D-4F03ADE9A0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4005064"/>
            <a:ext cx="7776864" cy="990600"/>
          </a:xfrm>
        </p:spPr>
        <p:txBody>
          <a:bodyPr/>
          <a:lstStyle/>
          <a:p>
            <a:r>
              <a:rPr lang="pt-BR" sz="50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INTRODUÇÃO À eNGENHARIA</a:t>
            </a:r>
            <a:endParaRPr lang="pt-BR" sz="50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5085184"/>
            <a:ext cx="6858000" cy="752822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Calibri" pitchFamily="34" charset="0"/>
              </a:rPr>
              <a:t>Engenharia</a:t>
            </a:r>
          </a:p>
          <a:p>
            <a:r>
              <a:rPr lang="pt-BR" dirty="0" smtClean="0">
                <a:latin typeface="Calibri" pitchFamily="34" charset="0"/>
              </a:rPr>
              <a:t>Prof. Luis Fernando Maffeis</a:t>
            </a:r>
          </a:p>
          <a:p>
            <a:endParaRPr lang="pt-BR" dirty="0">
              <a:latin typeface="Calibri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452320" y="2204864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cap="all" spc="-100" dirty="0" smtClean="0">
                <a:solidFill>
                  <a:srgbClr val="FF3300"/>
                </a:solidFill>
                <a:latin typeface="Calibri" pitchFamily="34" charset="0"/>
                <a:ea typeface="+mj-ea"/>
                <a:cs typeface="+mj-cs"/>
              </a:rPr>
              <a:t>03</a:t>
            </a:r>
            <a:endParaRPr lang="pt-BR" sz="5400" cap="all" spc="-100" dirty="0">
              <a:solidFill>
                <a:srgbClr val="FF3300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765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Método científico</a:t>
            </a:r>
            <a:endParaRPr lang="pt-BR" dirty="0">
              <a:solidFill>
                <a:srgbClr val="FF3300"/>
              </a:solidFill>
            </a:endParaRPr>
          </a:p>
        </p:txBody>
      </p:sp>
      <p:pic>
        <p:nvPicPr>
          <p:cNvPr id="2457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7793" y="1628800"/>
            <a:ext cx="785218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Observação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58342"/>
            <a:ext cx="7200800" cy="3941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Pesquisa Bibliográfica</a:t>
            </a:r>
            <a:r>
              <a:rPr lang="pt-BR" dirty="0" smtClean="0">
                <a:solidFill>
                  <a:srgbClr val="FF3300"/>
                </a:solidFill>
              </a:rPr>
              <a:t> 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476" y="1700808"/>
            <a:ext cx="8130063" cy="33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Hi</a:t>
            </a:r>
            <a:r>
              <a:rPr lang="pt-BR" dirty="0" smtClean="0">
                <a:solidFill>
                  <a:srgbClr val="FF3300"/>
                </a:solidFill>
              </a:rPr>
              <a:t>pótese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14" y="1700808"/>
            <a:ext cx="8185173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Hi</a:t>
            </a:r>
            <a:r>
              <a:rPr lang="pt-BR" dirty="0" smtClean="0">
                <a:solidFill>
                  <a:srgbClr val="FF3300"/>
                </a:solidFill>
              </a:rPr>
              <a:t>pótese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1" y="1627318"/>
            <a:ext cx="5758272" cy="3601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Experimentação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233" y="1556792"/>
            <a:ext cx="8115429" cy="134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954" y="2924944"/>
            <a:ext cx="7871446" cy="341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Indução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1372100"/>
            <a:ext cx="7400751" cy="4145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Indução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2181"/>
            <a:ext cx="6449657" cy="396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Dedução</a:t>
            </a:r>
            <a:endParaRPr lang="pt-BR" dirty="0">
              <a:solidFill>
                <a:srgbClr val="FF3300"/>
              </a:solidFill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482" y="2204864"/>
            <a:ext cx="781035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Dedução</a:t>
            </a:r>
            <a:endParaRPr lang="pt-BR" dirty="0">
              <a:solidFill>
                <a:srgbClr val="FF3300"/>
              </a:solidFill>
            </a:endParaRP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65089"/>
            <a:ext cx="6799866" cy="359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Pesquisa Tecnológica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29698" name="AutoShape 2" descr="Resultado de imagem para cientista malu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660740"/>
            <a:ext cx="4536504" cy="371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Teoria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731" y="1988840"/>
            <a:ext cx="8278532" cy="2880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Projeto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620688"/>
            <a:ext cx="396240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Pesquisa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39552" y="1772816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O que é pesquisa? 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400" dirty="0" smtClean="0"/>
              <a:t>Pesquisa </a:t>
            </a:r>
            <a:r>
              <a:rPr lang="pt-BR" sz="2400" dirty="0" smtClean="0"/>
              <a:t>é um conjunto de investigações racionais,</a:t>
            </a:r>
          </a:p>
          <a:p>
            <a:r>
              <a:rPr lang="pt-BR" sz="2400" dirty="0" smtClean="0"/>
              <a:t>operações e trabalhos intelectuais ou práticos que objetiva a criação de </a:t>
            </a:r>
            <a:r>
              <a:rPr lang="pt-BR" sz="2400" dirty="0" smtClean="0"/>
              <a:t>novos conhecimentos</a:t>
            </a:r>
            <a:r>
              <a:rPr lang="pt-BR" sz="2400" dirty="0" smtClean="0"/>
              <a:t>, a invenção de novas técnicas e a exploração ou criação </a:t>
            </a:r>
            <a:r>
              <a:rPr lang="pt-BR" sz="2400" dirty="0" smtClean="0"/>
              <a:t>de novas </a:t>
            </a:r>
            <a:r>
              <a:rPr lang="pt-BR" sz="2400" dirty="0" smtClean="0"/>
              <a:t>realidades. E uma busca minuciosa com o intuito de averiguar </a:t>
            </a:r>
            <a:r>
              <a:rPr lang="pt-BR" sz="2400" dirty="0" smtClean="0"/>
              <a:t>um evento</a:t>
            </a:r>
            <a:r>
              <a:rPr lang="pt-BR" sz="2400" dirty="0" smtClean="0"/>
              <a:t>, uma hipótese, um fato ou uma </a:t>
            </a:r>
            <a:r>
              <a:rPr lang="pt-BR" sz="2400" dirty="0" err="1" smtClean="0"/>
              <a:t>idéia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Pesquisa Tecnológica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971600" y="2204864"/>
            <a:ext cx="2664296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427984" y="2204864"/>
            <a:ext cx="2664296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187624" y="2276872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Pesquisa</a:t>
            </a:r>
          </a:p>
          <a:p>
            <a:pPr algn="ctr"/>
            <a:r>
              <a:rPr lang="pt-BR" sz="2800" dirty="0" smtClean="0"/>
              <a:t> </a:t>
            </a:r>
            <a:r>
              <a:rPr lang="pt-BR" sz="2800" dirty="0" smtClean="0"/>
              <a:t>   básica</a:t>
            </a: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2276872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Pesquisa</a:t>
            </a:r>
          </a:p>
          <a:p>
            <a:pPr algn="ctr"/>
            <a:r>
              <a:rPr lang="pt-BR" sz="2800" dirty="0" smtClean="0"/>
              <a:t> </a:t>
            </a:r>
            <a:r>
              <a:rPr lang="pt-BR" sz="2800" dirty="0" smtClean="0"/>
              <a:t>  aplicada</a:t>
            </a:r>
            <a:r>
              <a:rPr lang="pt-BR" dirty="0" smtClean="0"/>
              <a:t>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Pesquisa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971600" y="2204864"/>
            <a:ext cx="2664296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427984" y="2204864"/>
            <a:ext cx="2664296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187624" y="2276872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Pesquisa</a:t>
            </a:r>
          </a:p>
          <a:p>
            <a:pPr algn="ctr"/>
            <a:r>
              <a:rPr lang="pt-BR" sz="2800" dirty="0" smtClean="0"/>
              <a:t> </a:t>
            </a:r>
            <a:r>
              <a:rPr lang="pt-BR" sz="2800" dirty="0" smtClean="0"/>
              <a:t>   básica</a:t>
            </a: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2276872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Pesquisa</a:t>
            </a:r>
          </a:p>
          <a:p>
            <a:pPr algn="ctr"/>
            <a:r>
              <a:rPr lang="pt-BR" sz="2800" dirty="0" smtClean="0"/>
              <a:t> </a:t>
            </a:r>
            <a:r>
              <a:rPr lang="pt-BR" sz="2800" dirty="0" smtClean="0"/>
              <a:t>  aplicada</a:t>
            </a: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899592" y="3933056"/>
            <a:ext cx="2808312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Descrever as leis da natureza, compreender seu funcionamento, elaborar teorias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499992" y="3933056"/>
            <a:ext cx="2664296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Criar aplicações práticas, produtos</a:t>
            </a:r>
            <a:endParaRPr lang="pt-BR" dirty="0"/>
          </a:p>
        </p:txBody>
      </p:sp>
      <p:sp>
        <p:nvSpPr>
          <p:cNvPr id="13" name="Seta para baixo 12"/>
          <p:cNvSpPr/>
          <p:nvPr/>
        </p:nvSpPr>
        <p:spPr>
          <a:xfrm>
            <a:off x="1907704" y="3356992"/>
            <a:ext cx="79208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baixo 13"/>
          <p:cNvSpPr/>
          <p:nvPr/>
        </p:nvSpPr>
        <p:spPr>
          <a:xfrm>
            <a:off x="5292080" y="3356992"/>
            <a:ext cx="79208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Ciência e Tecnologia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75" y="1772816"/>
            <a:ext cx="771105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Ciência e Tecnologia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328" y="2348880"/>
            <a:ext cx="7920228" cy="2088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3300"/>
                </a:solidFill>
              </a:rPr>
              <a:t>Ciência e Tecnologia</a:t>
            </a:r>
            <a:endParaRPr lang="pt-BR" dirty="0">
              <a:solidFill>
                <a:srgbClr val="FF33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20888"/>
          </a:xfrm>
        </p:spPr>
        <p:txBody>
          <a:bodyPr/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70287"/>
            <a:ext cx="7920879" cy="182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533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1212</TotalTime>
  <Words>130</Words>
  <Application>Microsoft Office PowerPoint</Application>
  <PresentationFormat>Apresentação na tela (4:3)</PresentationFormat>
  <Paragraphs>76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Brilho</vt:lpstr>
      <vt:lpstr>INTRODUÇÃO À eNGENHARIA</vt:lpstr>
      <vt:lpstr>Pesquisa Tecnológica</vt:lpstr>
      <vt:lpstr>Projeto</vt:lpstr>
      <vt:lpstr>Pesquisa</vt:lpstr>
      <vt:lpstr>Pesquisa Tecnológica</vt:lpstr>
      <vt:lpstr>Pesquisa</vt:lpstr>
      <vt:lpstr>Ciência e Tecnologia</vt:lpstr>
      <vt:lpstr>Ciência e Tecnologia</vt:lpstr>
      <vt:lpstr>Ciência e Tecnologia</vt:lpstr>
      <vt:lpstr>Método científico</vt:lpstr>
      <vt:lpstr>Observação</vt:lpstr>
      <vt:lpstr>Pesquisa Bibliográfica </vt:lpstr>
      <vt:lpstr>Hipótese</vt:lpstr>
      <vt:lpstr>Hipótese</vt:lpstr>
      <vt:lpstr>Experimentação</vt:lpstr>
      <vt:lpstr>Indução</vt:lpstr>
      <vt:lpstr>Indução</vt:lpstr>
      <vt:lpstr>Dedução</vt:lpstr>
      <vt:lpstr>Dedução</vt:lpstr>
      <vt:lpstr>Teoria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Ciência dos Materiais</dc:title>
  <dc:creator>Luis Fernando</dc:creator>
  <cp:lastModifiedBy>Luism</cp:lastModifiedBy>
  <cp:revision>100</cp:revision>
  <dcterms:created xsi:type="dcterms:W3CDTF">2013-01-28T23:13:45Z</dcterms:created>
  <dcterms:modified xsi:type="dcterms:W3CDTF">2016-05-03T14:47:33Z</dcterms:modified>
</cp:coreProperties>
</file>